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>
      <p:cViewPr varScale="1">
        <p:scale>
          <a:sx n="61" d="100"/>
          <a:sy n="61" d="100"/>
        </p:scale>
        <p:origin x="5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60848"/>
            <a:ext cx="9144000" cy="2808312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79512" y="332656"/>
            <a:ext cx="38507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dirty="0" smtClean="0"/>
              <a:t>Business</a:t>
            </a:r>
            <a:r>
              <a:rPr lang="fr-FR" sz="4400" b="1" baseline="0" dirty="0" smtClean="0"/>
              <a:t> Model</a:t>
            </a:r>
          </a:p>
          <a:p>
            <a:r>
              <a:rPr lang="fr-FR" sz="2800" b="0" baseline="0" dirty="0" smtClean="0"/>
              <a:t>Storyboard</a:t>
            </a:r>
            <a:endParaRPr lang="fr-FR" sz="2800" b="0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>
          <a:xfrm>
            <a:off x="179388" y="4868863"/>
            <a:ext cx="7129462" cy="43180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fr-FR" dirty="0" smtClean="0"/>
              <a:t>Indiquez ici les noms des membres de votre équipe</a:t>
            </a:r>
            <a:endParaRPr lang="fr-FR" dirty="0"/>
          </a:p>
        </p:txBody>
      </p:sp>
      <p:sp>
        <p:nvSpPr>
          <p:cNvPr id="16" name="Espace réservé pour une image  15"/>
          <p:cNvSpPr>
            <a:spLocks noGrp="1"/>
          </p:cNvSpPr>
          <p:nvPr>
            <p:ph type="pic" sz="quarter" idx="15"/>
          </p:nvPr>
        </p:nvSpPr>
        <p:spPr>
          <a:xfrm>
            <a:off x="179512" y="2204864"/>
            <a:ext cx="3850734" cy="252028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18" name="Titre 17"/>
          <p:cNvSpPr>
            <a:spLocks noGrp="1"/>
          </p:cNvSpPr>
          <p:nvPr>
            <p:ph type="title"/>
          </p:nvPr>
        </p:nvSpPr>
        <p:spPr>
          <a:xfrm>
            <a:off x="4427984" y="2564904"/>
            <a:ext cx="4413176" cy="18002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21" name="Espace réservé du numéro de diapositive 2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73896"/>
            <a:ext cx="917848" cy="917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984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PARTAGE - ECOSYSTE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>
            <a:off x="223262" y="116632"/>
            <a:ext cx="853716" cy="852701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187624" y="127483"/>
            <a:ext cx="126733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cap="small" baseline="0" dirty="0" smtClean="0">
                <a:solidFill>
                  <a:schemeClr val="bg1">
                    <a:lumMod val="65000"/>
                  </a:schemeClr>
                </a:solidFill>
              </a:rPr>
              <a:t>Partage</a:t>
            </a:r>
          </a:p>
          <a:p>
            <a:r>
              <a:rPr lang="fr-FR" sz="1800" cap="none" baseline="0" dirty="0" smtClean="0">
                <a:solidFill>
                  <a:schemeClr val="tx1"/>
                </a:solidFill>
              </a:rPr>
              <a:t>Ecosystème</a:t>
            </a:r>
            <a:endParaRPr lang="fr-FR" sz="1800" cap="none" baseline="0" dirty="0">
              <a:solidFill>
                <a:schemeClr val="tx1"/>
              </a:solidFill>
            </a:endParaRP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 hasCustomPrompt="1"/>
          </p:nvPr>
        </p:nvSpPr>
        <p:spPr>
          <a:xfrm>
            <a:off x="107504" y="1268761"/>
            <a:ext cx="3888432" cy="4752628"/>
          </a:xfrm>
          <a:ln>
            <a:solidFill>
              <a:srgbClr val="CC0000"/>
            </a:solidFill>
          </a:ln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r>
              <a:rPr lang="fr-FR" dirty="0" smtClean="0"/>
              <a:t>Insérez une image qui illustre et complète votre texte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3" y="1268413"/>
            <a:ext cx="4896098" cy="4752975"/>
          </a:xfrm>
          <a:solidFill>
            <a:srgbClr val="CC0000">
              <a:alpha val="32000"/>
            </a:srgbClr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r-FR" dirty="0" smtClean="0"/>
              <a:t>Présentez l’écosystème dans lequel s’intègre votre projet (environ 180 mots)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39" y="220311"/>
            <a:ext cx="614561" cy="61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565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GENERATION - PORT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>
            <a:off x="223262" y="116632"/>
            <a:ext cx="853716" cy="85270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187624" y="127483"/>
            <a:ext cx="1766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cap="small" baseline="0" dirty="0" smtClean="0">
                <a:solidFill>
                  <a:schemeClr val="bg1">
                    <a:lumMod val="65000"/>
                  </a:schemeClr>
                </a:solidFill>
              </a:rPr>
              <a:t>Génération</a:t>
            </a:r>
          </a:p>
          <a:p>
            <a:r>
              <a:rPr lang="fr-FR" sz="1800" cap="none" baseline="0" dirty="0" smtClean="0">
                <a:solidFill>
                  <a:schemeClr val="tx1"/>
                </a:solidFill>
              </a:rPr>
              <a:t>Porteur(s)</a:t>
            </a:r>
            <a:endParaRPr lang="fr-FR" sz="1800" cap="none" baseline="0" dirty="0">
              <a:solidFill>
                <a:schemeClr val="tx1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44" y="134489"/>
            <a:ext cx="708351" cy="708351"/>
          </a:xfrm>
          <a:prstGeom prst="rect">
            <a:avLst/>
          </a:prstGeom>
        </p:spPr>
      </p:pic>
      <p:sp>
        <p:nvSpPr>
          <p:cNvPr id="18" name="Espace réservé pour une image  17"/>
          <p:cNvSpPr>
            <a:spLocks noGrp="1"/>
          </p:cNvSpPr>
          <p:nvPr>
            <p:ph type="pic" sz="quarter" idx="16" hasCustomPrompt="1"/>
          </p:nvPr>
        </p:nvSpPr>
        <p:spPr>
          <a:xfrm>
            <a:off x="107504" y="1268761"/>
            <a:ext cx="3888432" cy="4752628"/>
          </a:xfrm>
          <a:ln>
            <a:solidFill>
              <a:srgbClr val="FFCC00"/>
            </a:solidFill>
          </a:ln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r>
              <a:rPr lang="fr-FR" dirty="0" smtClean="0"/>
              <a:t>Insérez une image qui illustre et complète votre texte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3" y="1268413"/>
            <a:ext cx="4896098" cy="4752975"/>
          </a:xfrm>
          <a:solidFill>
            <a:srgbClr val="FFCC00">
              <a:alpha val="32000"/>
            </a:srgbClr>
          </a:solidFill>
          <a:ln>
            <a:solidFill>
              <a:srgbClr val="FFCC00"/>
            </a:solidFill>
          </a:ln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r-FR" dirty="0" smtClean="0"/>
              <a:t>Présentez-vous en tant que porteur de projet ou présentez votre équipe entrepreneuriale (environ 180 mots)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482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GENERATION - PROPOSITION DE VA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>
            <a:off x="223262" y="116632"/>
            <a:ext cx="853716" cy="85270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187624" y="127483"/>
            <a:ext cx="218611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cap="small" baseline="0" dirty="0" smtClean="0">
                <a:solidFill>
                  <a:schemeClr val="bg1">
                    <a:lumMod val="65000"/>
                  </a:schemeClr>
                </a:solidFill>
              </a:rPr>
              <a:t>Génération</a:t>
            </a:r>
          </a:p>
          <a:p>
            <a:r>
              <a:rPr lang="fr-FR" sz="1800" cap="none" baseline="0" dirty="0" smtClean="0">
                <a:solidFill>
                  <a:schemeClr val="tx1"/>
                </a:solidFill>
              </a:rPr>
              <a:t>Proposition de valeur</a:t>
            </a:r>
            <a:endParaRPr lang="fr-FR" sz="1800" cap="none" baseline="0" dirty="0">
              <a:solidFill>
                <a:schemeClr val="tx1"/>
              </a:solidFill>
            </a:endParaRP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 hasCustomPrompt="1"/>
          </p:nvPr>
        </p:nvSpPr>
        <p:spPr>
          <a:xfrm>
            <a:off x="107504" y="1268761"/>
            <a:ext cx="3888432" cy="4752628"/>
          </a:xfrm>
          <a:ln>
            <a:solidFill>
              <a:srgbClr val="FFCC00"/>
            </a:solidFill>
          </a:ln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r>
              <a:rPr lang="fr-FR" dirty="0" smtClean="0"/>
              <a:t>Insérez une image qui illustre et complète votre texte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3" y="1268413"/>
            <a:ext cx="4896098" cy="4752975"/>
          </a:xfrm>
          <a:solidFill>
            <a:srgbClr val="FFCC00">
              <a:alpha val="32000"/>
            </a:srgbClr>
          </a:solidFill>
          <a:ln>
            <a:solidFill>
              <a:srgbClr val="FFCC00"/>
            </a:solidFill>
          </a:ln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r-FR" dirty="0" smtClean="0"/>
              <a:t>Présentez votre proposition de valeur (environ 180 mots)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461" y="139908"/>
            <a:ext cx="806147" cy="80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58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GENERATION - FABRICATION DE LA VA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>
            <a:off x="223262" y="116632"/>
            <a:ext cx="853716" cy="85270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187624" y="127483"/>
            <a:ext cx="236872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cap="small" baseline="0" dirty="0" smtClean="0">
                <a:solidFill>
                  <a:schemeClr val="bg1">
                    <a:lumMod val="65000"/>
                  </a:schemeClr>
                </a:solidFill>
              </a:rPr>
              <a:t>Génération</a:t>
            </a:r>
          </a:p>
          <a:p>
            <a:r>
              <a:rPr lang="fr-FR" sz="1800" cap="none" baseline="0" dirty="0" smtClean="0">
                <a:solidFill>
                  <a:schemeClr val="tx1"/>
                </a:solidFill>
              </a:rPr>
              <a:t>Fabrication de la valeur</a:t>
            </a:r>
            <a:endParaRPr lang="fr-FR" sz="1800" cap="none" baseline="0" dirty="0">
              <a:solidFill>
                <a:schemeClr val="tx1"/>
              </a:solidFill>
            </a:endParaRP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 hasCustomPrompt="1"/>
          </p:nvPr>
        </p:nvSpPr>
        <p:spPr>
          <a:xfrm>
            <a:off x="107504" y="1268761"/>
            <a:ext cx="3888432" cy="4752628"/>
          </a:xfrm>
          <a:ln>
            <a:solidFill>
              <a:srgbClr val="FFCC00"/>
            </a:solidFill>
          </a:ln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r>
              <a:rPr lang="fr-FR" dirty="0" smtClean="0"/>
              <a:t>Insérez une image qui illustre et complète votre texte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3" y="1268413"/>
            <a:ext cx="4896098" cy="4752975"/>
          </a:xfrm>
          <a:solidFill>
            <a:srgbClr val="FFCC00">
              <a:alpha val="32000"/>
            </a:srgbClr>
          </a:solidFill>
          <a:ln>
            <a:solidFill>
              <a:srgbClr val="FFCC00"/>
            </a:solidFill>
          </a:ln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r-FR" dirty="0" smtClean="0"/>
              <a:t>Présentez la fabrication de la valeur de votre projet (environ 180 mots)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27" y="127689"/>
            <a:ext cx="830585" cy="83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349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MUNERATION - SOURCES DE REV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>
            <a:off x="223262" y="116632"/>
            <a:ext cx="853716" cy="85270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187624" y="127483"/>
            <a:ext cx="216597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cap="small" baseline="0" dirty="0" smtClean="0">
                <a:solidFill>
                  <a:schemeClr val="bg1">
                    <a:lumMod val="65000"/>
                  </a:schemeClr>
                </a:solidFill>
              </a:rPr>
              <a:t>Rémunération</a:t>
            </a:r>
          </a:p>
          <a:p>
            <a:r>
              <a:rPr lang="fr-FR" sz="1800" cap="none" baseline="0" dirty="0" smtClean="0">
                <a:solidFill>
                  <a:schemeClr val="tx1"/>
                </a:solidFill>
              </a:rPr>
              <a:t>Sources de revenus</a:t>
            </a:r>
            <a:endParaRPr lang="fr-FR" sz="1800" cap="none" baseline="0" dirty="0">
              <a:solidFill>
                <a:schemeClr val="tx1"/>
              </a:solidFill>
            </a:endParaRP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 hasCustomPrompt="1"/>
          </p:nvPr>
        </p:nvSpPr>
        <p:spPr>
          <a:xfrm>
            <a:off x="107504" y="1268761"/>
            <a:ext cx="3888432" cy="475262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r>
              <a:rPr lang="fr-FR" dirty="0" smtClean="0"/>
              <a:t>Insérez une image qui illustre et complète votre texte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3" y="1268413"/>
            <a:ext cx="4896098" cy="4752975"/>
          </a:xfrm>
          <a:solidFill>
            <a:srgbClr val="0070C0">
              <a:alpha val="32000"/>
            </a:srgb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r-FR" dirty="0" smtClean="0"/>
              <a:t>Expliquez les sources de revenus de votre projet (environ 180 mots)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39" y="220311"/>
            <a:ext cx="614561" cy="61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53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EMUNERATION - VOLUMES DE REV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>
            <a:off x="223262" y="116632"/>
            <a:ext cx="853716" cy="85270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187624" y="127483"/>
            <a:ext cx="216597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cap="small" baseline="0" dirty="0" smtClean="0">
                <a:solidFill>
                  <a:schemeClr val="bg1">
                    <a:lumMod val="65000"/>
                  </a:schemeClr>
                </a:solidFill>
              </a:rPr>
              <a:t>Rémunération</a:t>
            </a:r>
          </a:p>
          <a:p>
            <a:r>
              <a:rPr lang="fr-FR" sz="1800" cap="none" baseline="0" dirty="0" smtClean="0">
                <a:solidFill>
                  <a:schemeClr val="tx1"/>
                </a:solidFill>
              </a:rPr>
              <a:t>Volumes de revenus</a:t>
            </a:r>
            <a:endParaRPr lang="fr-FR" sz="1800" cap="none" baseline="0" dirty="0">
              <a:solidFill>
                <a:schemeClr val="tx1"/>
              </a:solidFill>
            </a:endParaRP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 hasCustomPrompt="1"/>
          </p:nvPr>
        </p:nvSpPr>
        <p:spPr>
          <a:xfrm>
            <a:off x="107504" y="1268761"/>
            <a:ext cx="3888432" cy="475262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r>
              <a:rPr lang="fr-FR" dirty="0" smtClean="0"/>
              <a:t>Insérez une image qui illustre et complète votre texte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3" y="1268413"/>
            <a:ext cx="4896098" cy="4752975"/>
          </a:xfrm>
          <a:solidFill>
            <a:srgbClr val="0070C0">
              <a:alpha val="32000"/>
            </a:srgb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r-FR" dirty="0" smtClean="0"/>
              <a:t>Justifiez les volumes de revenus de votre projet (environ 180 mots)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450" y="161013"/>
            <a:ext cx="733158" cy="733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072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REMUNERATION - PERFORMA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>
            <a:off x="223262" y="116632"/>
            <a:ext cx="853716" cy="85270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187624" y="127483"/>
            <a:ext cx="2165978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cap="small" baseline="0" dirty="0" smtClean="0">
                <a:solidFill>
                  <a:schemeClr val="bg1">
                    <a:lumMod val="65000"/>
                  </a:schemeClr>
                </a:solidFill>
              </a:rPr>
              <a:t>Rémunération</a:t>
            </a:r>
          </a:p>
          <a:p>
            <a:r>
              <a:rPr lang="fr-FR" sz="1800" cap="none" baseline="0" dirty="0" smtClean="0">
                <a:solidFill>
                  <a:schemeClr val="tx1"/>
                </a:solidFill>
              </a:rPr>
              <a:t>Performances</a:t>
            </a:r>
            <a:endParaRPr lang="fr-FR" sz="1800" cap="none" baseline="0" dirty="0">
              <a:solidFill>
                <a:schemeClr val="tx1"/>
              </a:solidFill>
            </a:endParaRP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 hasCustomPrompt="1"/>
          </p:nvPr>
        </p:nvSpPr>
        <p:spPr>
          <a:xfrm>
            <a:off x="107504" y="1268761"/>
            <a:ext cx="3888432" cy="4752628"/>
          </a:xfrm>
          <a:ln>
            <a:solidFill>
              <a:srgbClr val="0070C0"/>
            </a:solidFill>
          </a:ln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r>
              <a:rPr lang="fr-FR" dirty="0" smtClean="0"/>
              <a:t>Insérez une image qui illustre et complète votre texte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3" y="1268413"/>
            <a:ext cx="4896098" cy="4752975"/>
          </a:xfrm>
          <a:solidFill>
            <a:srgbClr val="0070C0">
              <a:alpha val="32000"/>
            </a:srgb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r-FR" dirty="0" smtClean="0"/>
              <a:t>Expliquez quelles sont les performances financières et non financières de votre projet (environ 180 mots)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31" y="163693"/>
            <a:ext cx="758577" cy="75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5097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PARTAGE - PARTIES PRENAN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>
            <a:off x="223262" y="116632"/>
            <a:ext cx="853716" cy="852701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187624" y="127483"/>
            <a:ext cx="184082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cap="small" baseline="0" dirty="0" smtClean="0">
                <a:solidFill>
                  <a:schemeClr val="bg1">
                    <a:lumMod val="65000"/>
                  </a:schemeClr>
                </a:solidFill>
              </a:rPr>
              <a:t>Partage</a:t>
            </a:r>
          </a:p>
          <a:p>
            <a:r>
              <a:rPr lang="fr-FR" sz="1800" cap="none" baseline="0" dirty="0" smtClean="0">
                <a:solidFill>
                  <a:schemeClr val="tx1"/>
                </a:solidFill>
              </a:rPr>
              <a:t>Parties-prenantes</a:t>
            </a:r>
            <a:endParaRPr lang="fr-FR" sz="1800" cap="none" baseline="0" dirty="0">
              <a:solidFill>
                <a:schemeClr val="tx1"/>
              </a:solidFill>
            </a:endParaRP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 hasCustomPrompt="1"/>
          </p:nvPr>
        </p:nvSpPr>
        <p:spPr>
          <a:xfrm>
            <a:off x="107504" y="1268761"/>
            <a:ext cx="3888432" cy="4752628"/>
          </a:xfrm>
          <a:ln>
            <a:solidFill>
              <a:srgbClr val="CC0000"/>
            </a:solidFill>
          </a:ln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r>
              <a:rPr lang="fr-FR" dirty="0" smtClean="0"/>
              <a:t>Insérez une image qui illustre et complète votre texte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3" y="1268413"/>
            <a:ext cx="4896098" cy="4752975"/>
          </a:xfrm>
          <a:solidFill>
            <a:srgbClr val="CC0000">
              <a:alpha val="32000"/>
            </a:srgbClr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r-FR" dirty="0" smtClean="0"/>
              <a:t>Présentez les parties-prenantes de votre projet et les échanges de valeur (environ 180 mots)</a:t>
            </a:r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35" y="206844"/>
            <a:ext cx="672169" cy="67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621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PARTAGE - CONVEN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/>
          <p:cNvSpPr/>
          <p:nvPr userDrawn="1"/>
        </p:nvSpPr>
        <p:spPr>
          <a:xfrm>
            <a:off x="223262" y="116632"/>
            <a:ext cx="853716" cy="852701"/>
          </a:xfrm>
          <a:prstGeom prst="ellipse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Nom du projet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>
            <a:off x="1187624" y="127483"/>
            <a:ext cx="134825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cap="small" baseline="0" dirty="0" smtClean="0">
                <a:solidFill>
                  <a:schemeClr val="bg1">
                    <a:lumMod val="65000"/>
                  </a:schemeClr>
                </a:solidFill>
              </a:rPr>
              <a:t>Partage</a:t>
            </a:r>
          </a:p>
          <a:p>
            <a:r>
              <a:rPr lang="fr-FR" sz="1800" cap="none" baseline="0" dirty="0" smtClean="0">
                <a:solidFill>
                  <a:schemeClr val="tx1"/>
                </a:solidFill>
              </a:rPr>
              <a:t>Conventions</a:t>
            </a:r>
            <a:endParaRPr lang="fr-FR" sz="1800" cap="none" baseline="0" dirty="0">
              <a:solidFill>
                <a:schemeClr val="tx1"/>
              </a:solidFill>
            </a:endParaRPr>
          </a:p>
        </p:txBody>
      </p:sp>
      <p:sp>
        <p:nvSpPr>
          <p:cNvPr id="18" name="Espace réservé pour une image  17"/>
          <p:cNvSpPr>
            <a:spLocks noGrp="1"/>
          </p:cNvSpPr>
          <p:nvPr>
            <p:ph type="pic" sz="quarter" idx="16" hasCustomPrompt="1"/>
          </p:nvPr>
        </p:nvSpPr>
        <p:spPr>
          <a:xfrm>
            <a:off x="107504" y="1268761"/>
            <a:ext cx="3888432" cy="4752628"/>
          </a:xfrm>
          <a:ln>
            <a:solidFill>
              <a:srgbClr val="CC0000"/>
            </a:solidFill>
          </a:ln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1pPr>
          </a:lstStyle>
          <a:p>
            <a:r>
              <a:rPr lang="fr-FR" dirty="0" smtClean="0"/>
              <a:t>Insérez une image qui illustre et complète votre texte</a:t>
            </a:r>
          </a:p>
          <a:p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17" hasCustomPrompt="1"/>
          </p:nvPr>
        </p:nvSpPr>
        <p:spPr>
          <a:xfrm>
            <a:off x="4139953" y="1268413"/>
            <a:ext cx="4896098" cy="4752975"/>
          </a:xfrm>
          <a:solidFill>
            <a:srgbClr val="CC0000">
              <a:alpha val="32000"/>
            </a:srgbClr>
          </a:solidFill>
          <a:ln>
            <a:solidFill>
              <a:srgbClr val="CC0000"/>
            </a:solidFill>
          </a:ln>
        </p:spPr>
        <p:txBody>
          <a:bodyPr>
            <a:normAutofit/>
          </a:bodyPr>
          <a:lstStyle>
            <a:lvl1pPr>
              <a:defRPr sz="2000" baseline="0"/>
            </a:lvl1pPr>
          </a:lstStyle>
          <a:p>
            <a:pPr lvl="0"/>
            <a:r>
              <a:rPr lang="fr-FR" dirty="0" smtClean="0"/>
              <a:t>Présentez les conventions qui s’imposent à votre projet et/ou celles que vous avez l’intention de contourner (environ 180 mots)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35" y="199697"/>
            <a:ext cx="686569" cy="686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220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5C412-9BB9-47CD-B50B-DE63B0C07A45}" type="datetimeFigureOut">
              <a:rPr lang="fr-FR" smtClean="0"/>
              <a:t>03/05/2023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F595-E85B-41D5-8A40-27EDBDD531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263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812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84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pour une image  1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3" name="Espace réservé du texte 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14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3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043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98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846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25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4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6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70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0</Words>
  <Application>Microsoft Office PowerPoint</Application>
  <PresentationFormat>Affichage à l'écran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Université Bordeaux 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STANDARD</dc:creator>
  <cp:lastModifiedBy>Amandine Boutang</cp:lastModifiedBy>
  <cp:revision>11</cp:revision>
  <dcterms:created xsi:type="dcterms:W3CDTF">2020-11-10T19:03:07Z</dcterms:created>
  <dcterms:modified xsi:type="dcterms:W3CDTF">2023-05-03T14:56:47Z</dcterms:modified>
</cp:coreProperties>
</file>